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23" r:id="rId4"/>
    <p:sldId id="324" r:id="rId5"/>
    <p:sldId id="327" r:id="rId6"/>
    <p:sldId id="329" r:id="rId7"/>
    <p:sldId id="332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334" r:id="rId25"/>
    <p:sldId id="278" r:id="rId26"/>
    <p:sldId id="279" r:id="rId27"/>
    <p:sldId id="280" r:id="rId28"/>
    <p:sldId id="281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35" r:id="rId60"/>
    <p:sldId id="315" r:id="rId61"/>
    <p:sldId id="316" r:id="rId62"/>
    <p:sldId id="322" r:id="rId63"/>
    <p:sldId id="331" r:id="rId64"/>
    <p:sldId id="321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7251-2100-4568-B920-45F5D873F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C89C3E-B0E6-4715-89B8-97A1DD336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67651-6E95-4279-8C32-E052682B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0D43B-EE3B-44A2-850B-D6B9D3D1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4306D-0B50-4843-A8AC-14AAE9B94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4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AA8ED-762C-408B-82B6-B07A8052A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6BB2B3-AFFC-4A50-9B45-5F2DA0FE9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F44A4-25B9-40E9-86FE-3AAFF401E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8587D-3113-4882-9777-197EA3C8D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69A27-CF73-4167-B4C5-EACD21788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4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29F24B-8D5E-4B56-8D49-6D981A0D36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05BD3-5403-4CD2-B346-689B450AC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48CCC-1850-4170-9E10-9B73DC87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D6986-010C-4F6A-8DBC-14F2A6BC0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3B0D3-648F-47A7-BAFA-31711F76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14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D7F30-D4AE-4507-8B5B-7FEC608F9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2BE7-01FD-485B-BBE3-38889C50E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FFC8C-F8F0-4458-B2F7-8DF0B0EC2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77D0D-78AB-483E-883E-BE3E870D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6DB97-CBFA-4D30-956C-178C65B9B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1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BA075-99AC-4556-934B-46BD82D19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7C7B3-F5B5-4A93-B00A-3583412E0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441C6-E386-4D3A-9376-A84EC4FB5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3FFCA-83E6-46DC-B2AD-5FC2DC30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0517B-9102-4B76-8BDE-33000ABC3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9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63DFD-0BE1-45CC-9DA9-B848E3974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20FB4-2166-4B31-ACD9-27BA80E50C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45230-4070-434C-8107-6CF913659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E31F3-C022-4530-B12D-9619AABED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B7201-1CDC-4FF2-9017-6A2674A7C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24A25B-1670-4C80-9CAD-999F45D5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8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A35CE-C835-42EA-9820-AAC79A64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7D1A9-6C90-4EDC-BA13-34E133B1A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8ABE7-47C4-421E-9F7F-199C033D5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052F5-BA22-455E-8B6C-BAFB87957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1312E2-78E9-45FA-9E83-75E026807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DC43EC-0C4B-441E-9B13-79CADA092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5E020A-B69D-4229-A55D-6546DC9A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8FFA0-08D9-4055-B2B1-18D0FDB40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2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EF9F2-BF35-47DC-AB81-3437429AB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12774-B1E3-46B2-8089-42E48B876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49BB9E-19E7-411C-B9AE-F057E932B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7FA53-D909-42FD-B1C8-F12AF44F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7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D37956-1D1F-4B50-9E9A-2F249F9D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DD7DD0-9DF7-40B7-8F0B-D534C9B5C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E6871-82E1-40DD-BBE6-E1A10C31A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9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51C3B-521E-4C75-9407-AA7147638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CA8F5-0A9C-4C36-8EBA-E6D6651EF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6E0945-0AF4-44CC-AE97-A1C22A414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74809-2010-4B06-89BE-05F3D6E51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2925C-020B-4BBC-8820-6685D89B1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306C6-900A-4C89-8AA7-CD6CBA5A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1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6A00-4C41-44B8-8F83-00F69DBD5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A8B3A7-9C86-4153-8C7C-3654DD8C85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51871-5529-4685-B630-35D8D2C2F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BD776-3530-42DE-80E5-94FF56FEA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9FE861-C53B-428C-B1BD-E19B6C76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9C265-BCAC-4AFA-BAD7-0A2B4151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59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1D5FB8-2CD9-48AA-A5E2-E00752937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97E81C-D8A8-46B6-98A2-3F56A169B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5656E-967E-4C5F-BEC1-E2F8191FCB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3A0EA-6D05-445B-9DC3-223DC75C680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7AA81-7C5A-48E0-AFB3-613170A33C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06A2-8444-4B57-8205-B9B3C6DDA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E4455-6694-4A13-A711-92CC6D2D5B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5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BAB8B5-1998-4C9F-BE00-6043A0476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1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34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B74A8-2F0C-4F1E-8C00-8BEACDE53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56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4AA299-AE38-44B4-B58E-CDCCEB2D2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10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D26A18-2F02-45B9-A244-0E5F259B5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2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E78BBB-725B-4A77-B30D-D7BA2FA68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8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F4958-F430-43F0-93D1-F113D1326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865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F39C1F-2387-4EFA-8C2E-E3D801FA8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3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5665C8-12A4-4B28-8931-91F665D8D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44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D50FD7-84A8-42E2-8BDF-896E22FC8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77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F3ED4A-051D-4CEE-A8EC-1825E7611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18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3097B6-CA84-402F-AD5F-57EE851FC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3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970DB8-DD5A-4289-A0DB-F03F047B9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0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F66062-7BAE-4C1E-8A61-0E08825FB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53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420E26-724D-43D0-BC4F-7DCCF1E99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1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21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A3735-7F30-4AD4-B4ED-3CBF1BA75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27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E5B7B1-8DC0-4DCB-8F81-48FEB4C20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03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14567-999B-D4C9-12E4-1DE084992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9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5EFA8D-8072-49A4-980D-F2D9D07D9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63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547843-4DDF-42D1-B07A-49F5AE157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86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730ADB-1112-4ED3-BA89-079E10D31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36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D987A1-C3AD-4466-8FA4-CEA100AB2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78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331FB9-DDE3-4F6D-882C-BC827BFC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7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B8819A-209A-43DB-A42D-A0FF9D6DA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10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51099-D3C6-4E1F-A622-0A70E4B26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45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590C67-A992-4097-8A0B-C7519CE3A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78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978DEC-BABF-4B88-9CD0-78BEC933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862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40A6B9-2A85-43CA-874E-4A7E0ECB0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39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4D2AE-A9F6-465D-BFE1-93470861D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305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2DE091-C883-4380-8235-551E74313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150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CF1CDC-CE71-4E8D-832B-119C6BEF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35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FB1885-7AFE-41C5-9070-66AD39FDA0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284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97A07B-D38C-4930-BD6E-32F405831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661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FF4F61-9FEB-481A-8202-6FF8D09D6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22EF8A-B446-4F50-84B0-2FB3A4C60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88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05118D-5501-4F11-BD77-A6DD7FA5C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859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33343F-519E-467B-8A7A-5519EF5EE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738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4EA57-94A0-4F37-996A-13F1B65A7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182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33567A-D8E3-4D38-A63B-2EE8643CD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642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11D0BF-FE2B-4BD8-9BD4-CDC49D9CA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74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91A04C-DD26-40D0-A938-5758161A7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002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25CB39-AEBF-4CA5-8B70-973741D5B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550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0F0B50-4D61-482B-8D1E-4A42C26CF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637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33DC6E-9609-4D94-9E8B-3BF61F694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02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61F15C-77B7-42CF-A84E-5C19E5AF4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8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AC9EF8-0442-49AC-8170-3BE13E7E4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437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624180-2C2C-416F-9588-256D50507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273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588F1E-C8F6-4502-A84A-BF32A3DAC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860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E14D8A-3B64-4CA2-A1E2-46818D3F9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43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E460D-E507-4C7F-9844-DBC80AA92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433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18227F-1CB9-41D5-95B1-684553B5F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771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7D2CBE-08F6-4BAA-857A-D5234F114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115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01EE5A-DBC6-4F57-BA3B-A238C764F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4532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3ADCC-3878-4AD5-A531-5379AD93D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0770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E740FC-23D0-4CD9-A4F5-40CD37836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550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B97C69-B4F1-00F9-2996-47918AC7C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1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B1304-0CE1-4C5B-BF42-27A455B59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8" y="0"/>
            <a:ext cx="11943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872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13DF20-A13C-47BD-BDF9-80D0743D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344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B2EE8D-085B-473D-8348-9CC2BF5CF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368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CB2517-1B9D-4758-726A-400790308F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32" y="0"/>
            <a:ext cx="11939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893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BAB037-3F1F-BE8C-EABD-B565C2627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805" y="0"/>
            <a:ext cx="5396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472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56FFA3-8A3B-4A3A-A76D-E5CEB8495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82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21E903-9CA4-4DA0-6BED-2645C2B3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0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B58DED-29DC-404E-B52C-4610E8B8E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1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ED4DFF-E9A6-4ECD-AFFF-245AD5D06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69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Office PowerPoint</Application>
  <PresentationFormat>Widescreen</PresentationFormat>
  <Paragraphs>0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shahad ali</dc:creator>
  <cp:lastModifiedBy>alkhuyol advertising</cp:lastModifiedBy>
  <cp:revision>17</cp:revision>
  <dcterms:created xsi:type="dcterms:W3CDTF">2024-01-03T07:17:30Z</dcterms:created>
  <dcterms:modified xsi:type="dcterms:W3CDTF">2026-06-29T09:58:14Z</dcterms:modified>
</cp:coreProperties>
</file>