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441" r:id="rId16"/>
    <p:sldId id="271" r:id="rId17"/>
    <p:sldId id="274" r:id="rId18"/>
    <p:sldId id="275" r:id="rId19"/>
    <p:sldId id="276" r:id="rId20"/>
    <p:sldId id="277" r:id="rId21"/>
    <p:sldId id="278" r:id="rId22"/>
    <p:sldId id="439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22082-67C8-4F7A-BA2B-DC2079D499EA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30E8F-AF22-4EA9-940F-EE315B413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04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E30E8F-AF22-4EA9-940F-EE315B413B0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56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99A83-4AF4-474F-BA68-F87E497DA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D6509B-1FC4-4320-AC63-EF23DA4D9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CA55A-B7A8-4216-A0AA-D39E55B92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50A4A-97D3-4234-8018-58575E41A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E4E94-66DE-4F95-BC6D-D7DD3D159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18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EBE04-770F-4307-B2A5-2F24715A3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82C14C-6098-4C52-B6BA-D170A5D43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E33BE-6119-4098-A000-A80CDF3BB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CB038-81D5-4AF7-9D86-2D864E54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D32CB-7475-4DCD-8396-B6C7FA769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57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6A171A-C75A-4CC7-ABC9-2E2F03D19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8D3512-D607-4FDA-A548-DC99FF749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7B081-3373-4B73-BCCE-D7175AA6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59575-459F-40EC-BCBF-58BE4D1B9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0A143-3653-45AA-B28E-BBB9CAC70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54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5B983-60E1-4058-8C5C-8EC55873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2F750-7895-4D94-A010-E6B644E91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6F45F-78B0-46D1-9E53-224A315E6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919D3-279B-4652-80F7-C9A5B451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742E5-0ADD-459A-ACB2-3BFAD7273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70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33724-B8DF-4F67-95FF-1897628A4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8B263-F2F5-4BC1-BC20-12535AB4B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BDB7F-92BC-485A-B3EE-6D385CC56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37B04-AA93-4704-9700-426B16A0C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89261-2744-4AAC-BD45-6C5F7D172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9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7C7E4-DC99-413E-A381-C4DFDDA39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2176F-3806-446B-9D31-6AE38BDA8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75A75-4A26-462D-A3D5-6F5D50C70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EBE189-33ED-41A1-9552-F46B58EA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DC1FC3-9978-4DD7-9955-86D79E83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74CE9B-6C81-4149-B7C2-117D62B99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8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CF8EF-FF70-4AF9-964C-E266148E6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9E0550-8E73-4680-89DB-B340A029D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2EC378-15F8-4006-A6C5-1437C6605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75ED9-66AF-4D50-9B39-210C821EDB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271D29-297E-4FF1-A499-406443806B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8DFDFF-BDE4-4FC7-BFD0-2E489B8F4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A6D57C-ABA2-4E8A-9906-5FB934396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4512EC-ADDE-4083-BBBB-CF79DDAA6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4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7CE1A-8FD9-4E42-AB8F-61AABC802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CD17AB-ABDC-45FD-A883-D05A9A07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9CE893-AF70-4F33-839E-D9DB9434C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5E21A2-B337-412F-AFB6-FB0F3DD6E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238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86884E-2E0E-40A1-B05C-7951691E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07F5D9-C944-41EC-B6A3-B4BF3EF2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D6158-1B64-4B1E-AD9F-9CE0FFB0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7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A5411-1CAD-4E33-BEA0-E4A93738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16784-92A4-4636-8002-CD59970A4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F917B8-B076-4577-A34C-CC72E7708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E06C34-B81A-412C-B6C1-7279B2A9D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BCCF9D-4E02-4F4A-9591-953D3E679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2A31EF-6E68-42BF-83CF-279DC431D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80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B81B7-F3B0-4705-B9EF-B96E86ED2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786B55-FC9D-4F04-B51D-DDA90175F4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4B5C56-B7AA-42E9-A88A-DF62A43A2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DB324-0275-4233-8FA3-A8EFB778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148C4A-2B19-4855-A00F-4DCEB9D56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C373CF-7A16-4565-B8B1-D6EEFFED3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1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E6609B-4CBF-4A3A-A64D-6EDBBD80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1BB00-EF36-4BF5-A127-5DBEB03D3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AAA5C-3C65-4733-A504-2E6F57570A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6B4DE-0A4F-4AD9-9BBE-AE39EE9154D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C32D6-BF8F-4728-9BF3-AA68F0170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EA539-0659-47CA-A703-2B11BF5C5E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70E50-4C72-49C0-AA24-93EEF0FD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1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129921-2178-4234-AF55-A0C369EE2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25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51892C-B78B-4448-93CE-C24FA2D4E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133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69CE86-4B4C-4157-9E7E-FFF206904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62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844337-EB30-4D30-9839-F0B65DB24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88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6B3BF5-6866-476C-8B2F-614F1315C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96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EB9568-7063-4171-8D01-F38DD53FB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964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9F9AE4-018E-4106-AC84-820CA0AF7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48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343DF2-0413-440D-9FD3-F605B0C40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60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88800E-0E4C-4A72-A67D-DC85BD6DA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23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8598B-BAC6-4B03-802C-CA1DF37A4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23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F3AB98-DD07-460C-B79D-A60ED94DA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B359A7-7D36-402B-BBA4-2CE657DCB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12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A186-370E-4813-9127-196EA1E3D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013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150357-5077-4B91-98A7-5D2314272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58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A87BCA-0906-F57E-814A-DD4FF93EE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703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E173A0-7A7C-4F25-87E9-0205164FD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9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7F3928-2586-43C2-8BE4-DF94A25D4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44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D64AA7-68F8-4D11-9602-282768C09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85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AF1EC5-76A1-4205-A42C-844619AD6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35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FB410D-F2F0-489E-BD00-055789A02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7A2AC1-7347-4F1A-BE72-94AC0CD7B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9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01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4F67AD-B4BE-476A-AD9D-FF0FF4DA1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00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45428C-1373-48E3-AB87-EBEE7206E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62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7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</Words>
  <Application>Microsoft Office PowerPoint</Application>
  <PresentationFormat>Widescreen</PresentationFormat>
  <Paragraphs>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shahad ali</dc:creator>
  <cp:lastModifiedBy>alkhuyol advertising</cp:lastModifiedBy>
  <cp:revision>6</cp:revision>
  <dcterms:created xsi:type="dcterms:W3CDTF">2024-01-02T12:14:39Z</dcterms:created>
  <dcterms:modified xsi:type="dcterms:W3CDTF">2026-06-29T10:00:51Z</dcterms:modified>
</cp:coreProperties>
</file>