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0" r:id="rId11"/>
    <p:sldId id="318" r:id="rId12"/>
    <p:sldId id="273" r:id="rId13"/>
    <p:sldId id="274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9" r:id="rId27"/>
    <p:sldId id="288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2" r:id="rId40"/>
    <p:sldId id="303" r:id="rId41"/>
    <p:sldId id="304" r:id="rId42"/>
    <p:sldId id="305" r:id="rId43"/>
    <p:sldId id="307" r:id="rId44"/>
    <p:sldId id="308" r:id="rId45"/>
    <p:sldId id="309" r:id="rId46"/>
    <p:sldId id="311" r:id="rId47"/>
    <p:sldId id="316" r:id="rId48"/>
    <p:sldId id="312" r:id="rId49"/>
    <p:sldId id="313" r:id="rId50"/>
    <p:sldId id="315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53" y="47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A538E3-D533-44C5-A29A-AA3B41E4EAD2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498148-44DB-4DA9-B836-FDD447DFD5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195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498148-44DB-4DA9-B836-FDD447DFD50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193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743DD-4053-47AC-8A1D-FC4016B77B22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A6DB2-71AA-4D51-BC72-C6FF9B38A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190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743DD-4053-47AC-8A1D-FC4016B77B22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A6DB2-71AA-4D51-BC72-C6FF9B38A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465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743DD-4053-47AC-8A1D-FC4016B77B22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A6DB2-71AA-4D51-BC72-C6FF9B38A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633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743DD-4053-47AC-8A1D-FC4016B77B22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A6DB2-71AA-4D51-BC72-C6FF9B38A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068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743DD-4053-47AC-8A1D-FC4016B77B22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A6DB2-71AA-4D51-BC72-C6FF9B38A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230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743DD-4053-47AC-8A1D-FC4016B77B22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A6DB2-71AA-4D51-BC72-C6FF9B38A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892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743DD-4053-47AC-8A1D-FC4016B77B22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A6DB2-71AA-4D51-BC72-C6FF9B38A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153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743DD-4053-47AC-8A1D-FC4016B77B22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A6DB2-71AA-4D51-BC72-C6FF9B38A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658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743DD-4053-47AC-8A1D-FC4016B77B22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A6DB2-71AA-4D51-BC72-C6FF9B38A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45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743DD-4053-47AC-8A1D-FC4016B77B22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A6DB2-71AA-4D51-BC72-C6FF9B38A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474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743DD-4053-47AC-8A1D-FC4016B77B22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A6DB2-71AA-4D51-BC72-C6FF9B38A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231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743DD-4053-47AC-8A1D-FC4016B77B22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A6DB2-71AA-4D51-BC72-C6FF9B38A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6627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987"/>
            <a:ext cx="12192000" cy="695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131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15645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9AC917-3D9F-B529-A19F-537D2D5981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213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86506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8762119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17463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6316540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0112712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1154050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266560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815873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4046"/>
          </a:xfrm>
        </p:spPr>
      </p:pic>
    </p:spTree>
    <p:extLst>
      <p:ext uri="{BB962C8B-B14F-4D97-AF65-F5344CB8AC3E}">
        <p14:creationId xmlns:p14="http://schemas.microsoft.com/office/powerpoint/2010/main" val="37967573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111087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9771027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728540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6427974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6879255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5207924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4558308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5147511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5742345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10662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5"/>
            <a:ext cx="12192001" cy="6857995"/>
          </a:xfrm>
        </p:spPr>
      </p:pic>
    </p:spTree>
    <p:extLst>
      <p:ext uri="{BB962C8B-B14F-4D97-AF65-F5344CB8AC3E}">
        <p14:creationId xmlns:p14="http://schemas.microsoft.com/office/powerpoint/2010/main" val="42759652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944162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393078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785093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4901481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557438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8681181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5187344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6327024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4246255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867531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"/>
            <a:ext cx="12192000" cy="6857995"/>
          </a:xfrm>
        </p:spPr>
      </p:pic>
    </p:spTree>
    <p:extLst>
      <p:ext uri="{BB962C8B-B14F-4D97-AF65-F5344CB8AC3E}">
        <p14:creationId xmlns:p14="http://schemas.microsoft.com/office/powerpoint/2010/main" val="13223290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8291911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823637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7950494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0964521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5060475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8939365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39502114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E1C852-9476-4AFD-B106-7126FD1D9F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8224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0676040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1B4B6C-4522-F112-8EB5-E35201B761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543" y="0"/>
            <a:ext cx="50149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356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37009983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436349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2316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750924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795327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79562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</TotalTime>
  <Words>1</Words>
  <Application>Microsoft Office PowerPoint</Application>
  <PresentationFormat>Widescreen</PresentationFormat>
  <Paragraphs>1</Paragraphs>
  <Slides>50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ALKHUYOL</dc:creator>
  <cp:lastModifiedBy>alkhuyol advertising</cp:lastModifiedBy>
  <cp:revision>15</cp:revision>
  <dcterms:created xsi:type="dcterms:W3CDTF">2023-10-02T06:49:29Z</dcterms:created>
  <dcterms:modified xsi:type="dcterms:W3CDTF">2026-06-29T09:50:09Z</dcterms:modified>
</cp:coreProperties>
</file>