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82" r:id="rId8"/>
    <p:sldId id="266" r:id="rId9"/>
    <p:sldId id="290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7" r:id="rId23"/>
    <p:sldId id="288" r:id="rId24"/>
    <p:sldId id="289" r:id="rId25"/>
    <p:sldId id="293" r:id="rId26"/>
    <p:sldId id="294" r:id="rId27"/>
    <p:sldId id="295" r:id="rId28"/>
    <p:sldId id="296" r:id="rId29"/>
    <p:sldId id="286" r:id="rId30"/>
    <p:sldId id="297" r:id="rId31"/>
    <p:sldId id="26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53" y="4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766F5-1FF9-4F5A-8102-244A56150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1FCFD5-5E84-4809-BA1B-79AC4FAB15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7B18C-2126-4E2D-84FA-ED622510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ADA2-8D7E-4E55-94E8-37970EF986DC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DAA4E-7B12-4F57-B349-0D5BAAC43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E5B44-F845-4C18-837A-6FCAFE3EF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6844D-1136-4222-9F73-532EE0E6B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03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34C3E-788C-486E-8394-51C4FB3BF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C48767-DA11-46AC-87C0-FF73EDAAC7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A33224-D37C-45C5-BC2C-F73A3908B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ADA2-8D7E-4E55-94E8-37970EF986DC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ED8F-F6B9-470D-BD73-F94A595E4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38177-E012-42A3-A44A-1378049E4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6844D-1136-4222-9F73-532EE0E6B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52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1A2130-A166-4E2D-AC6D-5B101DCB2F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0F5D7D-7CB8-49EE-ACAB-7295EAEACB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6FC083-53A8-4A71-BF41-1B7E214A2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ADA2-8D7E-4E55-94E8-37970EF986DC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67478-92AD-4AA3-8D42-2F5EE3D1E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C0DE2-8904-4B21-98E5-78A345DC5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6844D-1136-4222-9F73-532EE0E6B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252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1433F-C096-4D70-B77C-897353155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40967-0ACE-411A-8CDA-5188DF842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3D9483-407D-4FA4-9ACD-B70FD5E55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ADA2-8D7E-4E55-94E8-37970EF986DC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83D22-B8A0-4F59-AB15-5B58F6036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DE85E-CC47-496F-9A04-40DB5263A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6844D-1136-4222-9F73-532EE0E6B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54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B5623-FF8A-42C8-A617-1EBD0D10B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05189-1B95-4921-B639-C20626FD4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75D47E-EF09-4B2C-829E-8DE30A875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ADA2-8D7E-4E55-94E8-37970EF986DC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85320-7CCF-49D0-A97A-307AAAF8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F13C20-F257-4BF6-9902-76CCC8C23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6844D-1136-4222-9F73-532EE0E6B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685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C489E-5524-4F15-AD5E-BB3B4BC89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7A752-2F0B-48D9-BB04-96E75DEC38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51CECB-D38F-48CE-B13D-7A15942BA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3B187E-9924-48BF-A62D-C914FE76E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ADA2-8D7E-4E55-94E8-37970EF986DC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F5D902-0E4A-40C0-97CC-7911A0FC0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BEF50-0687-4CC3-8C52-1462757AE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6844D-1136-4222-9F73-532EE0E6B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71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6862A-0726-47B1-A54F-F5A0EEE06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587224-B3CD-4031-8EA6-A52C6FC48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7CAE00-CC11-45DC-B895-AF9430F37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1B2D01-887E-4AEA-9669-43C7048069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ABC97E-9A75-4955-B896-5E3AB09CF9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E34CE0-3898-4210-A09E-E88BBFDB0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ADA2-8D7E-4E55-94E8-37970EF986DC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D92217-67E5-4266-B740-B4D704140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94C2BB-6859-4C49-BA47-3651B78D3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6844D-1136-4222-9F73-532EE0E6B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44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03595-2B8E-42FE-B64B-14D78D6AE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2F7870-4C3E-479A-BA02-C03B2367D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ADA2-8D7E-4E55-94E8-37970EF986DC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35A90B-612D-4C2A-9EDE-85C2E790E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62055D-CE68-4D00-8B1A-8817296C1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6844D-1136-4222-9F73-532EE0E6B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20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F2BAF8-30C5-4DB6-BE03-D4C731FCB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ADA2-8D7E-4E55-94E8-37970EF986DC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10FADE-83F4-471F-B6F2-690B72EAC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D9EB4-497D-4F33-8848-69ECE9661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6844D-1136-4222-9F73-532EE0E6B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17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0F502-AA22-46E8-B9EC-83B683B4E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88EF0-1FD9-494A-9CA5-81198DE95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AF3879-8599-4574-B789-B39EF2A425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718762-9E71-48F9-B269-E4E3A2A3F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ADA2-8D7E-4E55-94E8-37970EF986DC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B99696-432E-47D8-9477-E8DD3090B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CBBC76-45DC-4318-88D5-E582C3C6A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6844D-1136-4222-9F73-532EE0E6B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700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6FAB2-A8F7-4885-95FB-8CE91C78D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6849CD-F655-41B3-8E9E-79CB8A8C76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8C097F-D242-4AAC-81D7-2FDCD25A52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B92A84-3B15-4E26-A192-05B9CAF3D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ADA2-8D7E-4E55-94E8-37970EF986DC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47425E-53CA-4118-8089-21B11D7E5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017EAA-675F-45BA-8B81-2D715C517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6844D-1136-4222-9F73-532EE0E6B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79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A28108-F672-4D1D-BEFD-4736B0AA4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B08AA-9A42-4985-ACD0-760AACB44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DBADC-90AA-48A2-9054-581E346236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9ADA2-8D7E-4E55-94E8-37970EF986DC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D44620-2583-498A-BC51-22691F79A5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54F7D-DD5F-4945-A80B-6148CC0FCD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6844D-1136-4222-9F73-532EE0E6B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40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7A43D6-3749-45E6-9C36-BF5647D0A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180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CDF996-F47E-4187-9B07-B44E5B8C92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339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21D6AD-E761-47C4-8FD0-426E65787A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66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7032BE-4F97-4294-8940-92DD715E0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629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AF0AD5-F666-4895-BB85-1B46E0A76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03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90E8B9-23DC-4A17-BE70-559E2621A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16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285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4951C8-4518-497F-8550-B61B2983C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71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247D1C-C137-4A95-9BC9-A94CF1FA8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65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EDE455-BCE2-4825-A570-5ECDCE398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288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772148-1DAD-4CAD-AD69-E5A8A832C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86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23E701-7261-4DF6-B598-E0AB7DEFAA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30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6B2E6C-8321-4B2C-8E0E-8DE8F9658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195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819582-B317-494E-8E6D-B161609BA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900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E9CB70-B437-4D23-9341-3CFECBAF7C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61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573399-CC15-6A20-D527-AE9DF0A92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386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326292-A400-EE16-3EA5-7848186338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6085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5AFEED-A98B-9057-890C-AF5E7ED6C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144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12A874-0B88-82B0-9734-17BC2F2FA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3491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2A37DD-B184-125E-7C83-83F54AFE85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8317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CD79F6-AC31-5705-4249-B5AB8F0199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9490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C4DEB4-207B-A04C-0880-0A1448124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980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EEECA8-8CBB-E348-D441-ADEC1FAF9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414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54B4D7-6566-4D8D-BDA0-C7CCC1DCE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0217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F319C3-507A-1CF2-04C5-6B5C1327B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363" y="0"/>
            <a:ext cx="56192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752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9ED113-9C4E-4177-9790-EB1A33B29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752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383950-CD82-4819-8226-442F29437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13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1516AF-0DB8-4B76-A3FE-10723A00D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442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D1C642-A0BD-40FF-93DA-B7C8773526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083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86D5B5-0C16-41CD-81A3-6F663E05F3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169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2B4504-604F-4223-BA05-1CC676959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23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A2FBD6-3794-1867-CD42-C3E128D860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878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0</Words>
  <Application>Microsoft Office PowerPoint</Application>
  <PresentationFormat>Widescreen</PresentationFormat>
  <Paragraphs>0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shahad ali</dc:creator>
  <cp:lastModifiedBy>alkhuyol advertising</cp:lastModifiedBy>
  <cp:revision>19</cp:revision>
  <dcterms:created xsi:type="dcterms:W3CDTF">2024-01-02T10:09:35Z</dcterms:created>
  <dcterms:modified xsi:type="dcterms:W3CDTF">2026-06-29T09:54:51Z</dcterms:modified>
</cp:coreProperties>
</file>