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3" r:id="rId37"/>
    <p:sldId id="294" r:id="rId38"/>
    <p:sldId id="295" r:id="rId39"/>
    <p:sldId id="302" r:id="rId40"/>
    <p:sldId id="303" r:id="rId41"/>
    <p:sldId id="300" r:id="rId42"/>
    <p:sldId id="29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53" y="4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733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02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0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31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70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1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26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3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7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0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12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EBD8A-B15B-4E2D-8051-E70F70F9989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B31B9-1875-406D-9450-4D3D89B96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31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75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174656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271678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327185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855975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872051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074152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806710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25697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972824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96969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3342"/>
          </a:xfrm>
        </p:spPr>
      </p:pic>
    </p:spTree>
    <p:extLst>
      <p:ext uri="{BB962C8B-B14F-4D97-AF65-F5344CB8AC3E}">
        <p14:creationId xmlns:p14="http://schemas.microsoft.com/office/powerpoint/2010/main" val="1545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326978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331572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087143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764610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060825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5304452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506196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81678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447422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874437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101292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7081198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024284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7129867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1462563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42821625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3622285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449759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23479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132286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B4739B-A1E9-4FAD-80FC-4EACCC302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3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5032143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5E0198-A1E7-4776-ADFF-2BA62BD42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582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E27F7B-DA66-413E-A33D-B801AC48E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338" y="0"/>
            <a:ext cx="90033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996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32932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632231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2314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798127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25169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955229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0</Words>
  <Application>Microsoft Office PowerPoint</Application>
  <PresentationFormat>Widescreen</PresentationFormat>
  <Paragraphs>0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ALKHUYOL</dc:creator>
  <cp:lastModifiedBy>alkhuyol advertising</cp:lastModifiedBy>
  <cp:revision>13</cp:revision>
  <dcterms:created xsi:type="dcterms:W3CDTF">2023-10-03T13:34:12Z</dcterms:created>
  <dcterms:modified xsi:type="dcterms:W3CDTF">2026-06-29T09:51:30Z</dcterms:modified>
</cp:coreProperties>
</file>