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0" r:id="rId4"/>
    <p:sldId id="301" r:id="rId5"/>
    <p:sldId id="303" r:id="rId6"/>
    <p:sldId id="302" r:id="rId7"/>
    <p:sldId id="304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8" r:id="rId17"/>
    <p:sldId id="286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8" r:id="rId45"/>
    <p:sldId id="29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0E929-3779-45A6-BDCD-E4AE71956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C6A012-F23D-422D-9CDC-F9E1B6953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237D9-EC73-4702-9D37-054F07BC4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389C8-D7C6-4EE1-8E20-92CFEFF9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21C4F-D038-48A8-A083-C8C05640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3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D9767-CCB5-45A0-ACF6-FF5BD92A7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154F2-18AA-4559-8DCC-C8DC82452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2D2AA-421D-411E-8EC5-2AD1E58F8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8E65F-309E-4AD3-A1DA-2C75C1A73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BF908-F3CC-4B0F-B36E-7BA8E405B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1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AC49B3-C095-4B39-9107-4ACFA8607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93F79E-FCD7-4808-A953-F0A8921B3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75CF3-097C-48CE-B09A-E67BAA07F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7FB2F-5479-49AE-9B18-562CC8AF9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9D714-587B-4EED-BB44-D2801BFF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11D6-E3EE-498E-B78F-A6A2DCF9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40C0B-5F06-4832-8C6D-7A55CC9FF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61BA5-DA66-4353-9ADA-1C564607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A2A5D-CD8F-43BF-ABE1-8501E3E6E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9332A-4FB5-479E-A6B8-E9108289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B263E-712D-449E-8E7F-346C00B9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790AB-97F9-4D17-9B9D-B18AE54F0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6BDD1-173A-4ED7-B6E6-69667F21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7E550-5763-4D9E-BAF6-6B2CDD6A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A7565-821D-450F-BF6A-1588F2FC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2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A1FBE-C954-4C73-B75E-1E587C0C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9E9B3-9E04-4B93-9D6E-BB523422F9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7B1D8-C076-40A6-AABD-796EE35E8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28726-E433-4311-BF1D-61634FFAD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18E29-2EC3-4F62-BB1D-3FD11834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86167-BC49-41FE-94C8-33D950B7F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3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D419A-9275-4271-9614-8556541C5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C1683-78CC-4ADC-A5DC-3269CF251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56A9D-B0D4-4E14-8BB1-9298D01CF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C0958-1827-4770-AD59-A2C2ADB70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7453FB-FF8C-4068-873F-5EF0B3782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5CB7B5-CA95-4ED0-B8F8-4D358B3B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8DE725-A721-4CD0-9877-8B2304F2D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E371F-83D8-450B-A2A8-4A3BE855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2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56221-788B-4A80-9E0F-5688EF5B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896EAB-0E07-4F5C-B8B7-B8F4FF8A9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A7B352-C01E-45F2-A8C9-A18712D33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E380C1-92DE-404C-97EF-958CC8CB8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45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1FDF2A-255A-4850-AA6C-1DE94A0B8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1935CA-8EC4-450E-A531-7F1C16B6A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EE5F3-AEA9-4A58-BC5E-9570E8BC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6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1AD45-111E-4FED-A030-640B26EDF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CEBEC-533F-4E55-AB47-4D153B1BA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C01274-90E2-487B-8471-DAFE65745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CF543-8D6F-4ACE-A5F5-6B6D63862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A38AE-EB0C-498C-AC6A-0F0303A2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EFA30-3949-4634-9738-B20355FEE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16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1073B-8B96-4700-9E36-C0E1CD3C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7832D4-AAB0-427C-9DBF-DB5818C4E0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6E59AB-FC66-4171-A826-FDB235182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D2E3D-FDDB-4586-9AB6-ED703C719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2721B-138A-4221-BEE4-F97A68F27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3AE579-661C-42D6-87AB-88DD4D6A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7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9B2629-5698-4A5C-A2AE-7D48EE61B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04E8-2282-4A3A-9C06-30BFA0B8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D8337-57AA-44FB-9701-A38BDDAB2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045B6-06FC-4877-82A9-193AA4656DB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18A42-6CDF-4B15-81FF-E588F4E60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AA926-F145-419F-838D-0339C65E8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868E3-D96D-4C77-9FE2-FD98FC6E1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CC11E8-A3A6-47A8-BDEB-80897EC39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20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4EFBDC-8214-426A-9812-BAE75874C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97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794B9D-7A86-4CE6-A348-F48313362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42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F7317-387C-4535-8119-FA034F106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8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09EEF7-0D1F-457B-909A-A0716E30E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3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35D19C-B386-4A56-A3B3-70A24439C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92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D22697-98D2-4D72-BE4E-A5374CEFC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51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4AF722-9FE0-400F-BA93-37C79BBCA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35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051B73-91F3-4B26-A6F5-E312FBACC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35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B2DF28-E0B7-4BCA-B5CC-59F21FB20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0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559A95-4E6F-4566-9A60-1C66E30EF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EC653A-6A0B-4A3D-82DE-11A2C537A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250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61D70F-797D-455A-8035-757C78215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48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FB3BBB-1305-4FB7-83E1-9F6DE4045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87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F26C0D-9286-44C5-BB42-BF91F2F09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91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E7B70-F008-4F75-AB25-D5C760BE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0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0E520B-41C7-4C21-8D09-D8C967DB6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34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A77E19-595A-4C88-9074-8D738652B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19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ADD0E7-E093-4913-92E5-3CC429D0A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98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BE9DB7-2D32-4A20-8836-6735B4034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47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45BD53-6CCB-403B-8AC1-62A97CDC0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04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09CEBA-1A1D-41CA-AD3A-DE79011C6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15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A3336C-EAFA-4CD2-9F8F-9F8B02848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746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0EBA71-EA5B-42B4-8D7D-DF4251AB5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37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31CC2C-6554-4F6C-B1CC-447BB7FD9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12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FC03AB-26DA-4447-B65F-39C88B357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70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B2EBF-DCB7-4BE9-835D-83ADBB98B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57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A70696-599A-4004-8EA0-09444BA2F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32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4BB32B-3CB6-4652-B034-A5462FF8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94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FDEED2-A2D0-4534-ACCC-44BF854DB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05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0CA6B8-C6F5-4566-999B-834DA782E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62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90AD0-EA39-422B-9FE7-DEBE52E90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50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6BA0E6-D703-486A-85AD-84175F5D5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1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1F90BD-39A2-4D9F-9491-237FB49A7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517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B52DAB-DF1C-41D7-8F3C-084EC9CA7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82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C261F1-7458-4849-A262-1240EC079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339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709967-28C5-419D-A3A5-2A18E63E3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3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9A57A0-EC74-4A7E-857C-704935AC9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61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DE0BB8-E5BE-2B62-5E98-7E2498246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297" y="0"/>
            <a:ext cx="43934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198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47E26E-AF34-4F05-9249-EC4412FCC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4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E3BD46-8449-4D46-BC2F-A3D012C37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96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7A2B84-38A6-47D9-B691-501AFC644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90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491FF9-26FC-49FA-88F3-CFFD0E83B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5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83B039-38E5-4070-A009-6BB3EEBC8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69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224D5C-995F-4371-9463-B5BE6FD8C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0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0</Words>
  <Application>Microsoft Office PowerPoint</Application>
  <PresentationFormat>Widescreen</PresentationFormat>
  <Paragraphs>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shahad ali</dc:creator>
  <cp:lastModifiedBy>alkhuyol advertising</cp:lastModifiedBy>
  <cp:revision>11</cp:revision>
  <dcterms:created xsi:type="dcterms:W3CDTF">2024-01-02T13:10:47Z</dcterms:created>
  <dcterms:modified xsi:type="dcterms:W3CDTF">2026-06-29T10:04:36Z</dcterms:modified>
</cp:coreProperties>
</file>